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9" d="100"/>
          <a:sy n="109" d="100"/>
        </p:scale>
        <p:origin x="86" y="12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3" Type="http://schemas.openxmlformats.org/officeDocument/2006/relationships/customXml" Target="../customXml/item3.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10" Type="http://schemas.openxmlformats.org/officeDocument/2006/relationships/slide" Target="slides/slide6.xml" /><Relationship Id="rId19" Type="http://schemas.openxmlformats.org/officeDocument/2006/relationships/notesMaster" Target="notesMasters/notesMaster1.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3" Type="http://schemas.openxmlformats.org/officeDocument/2006/relationships/theme" Target="theme/theme1.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0.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9.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6.xml" /><Relationship Id="rId1" Type="http://schemas.openxmlformats.org/officeDocument/2006/relationships/slideLayout" Target="../slideLayouts/slideLayout1.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 Id="rId9" Type="http://schemas.openxmlformats.org/officeDocument/2006/relationships/image" Target="../media/image8.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:Prathap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511321104070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79</TotalTime>
  <Words>890</Words>
  <Application>Microsoft Office PowerPoint</Application>
  <PresentationFormat>On-screen Show (16:9)</PresentationFormat>
  <Paragraphs>101</Paragraphs>
  <Slides>14</Slides>
  <Notes>9</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Prathap S</cp:lastModifiedBy>
  <cp:revision>9</cp:revision>
  <dcterms:modified xsi:type="dcterms:W3CDTF">2024-04-06T17:37:01Z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